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5" r:id="rId2"/>
    <p:sldId id="418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08252" y="1114281"/>
            <a:ext cx="3067300" cy="28728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943421"/>
            <a:ext cx="2460567" cy="2908759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375552" y="1543236"/>
            <a:ext cx="5384799" cy="3661556"/>
          </a:xfrm>
          <a:prstGeom prst="wave">
            <a:avLst>
              <a:gd name="adj1" fmla="val 12500"/>
              <a:gd name="adj2" fmla="val -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二年級入學</a:t>
            </a:r>
            <a:r>
              <a:rPr lang="en-US" altLang="zh-TW" sz="2600" b="1" dirty="0">
                <a:solidFill>
                  <a:schemeClr val="bg1"/>
                </a:solidFill>
              </a:rPr>
              <a:t>(Year 2 entry)</a:t>
            </a:r>
            <a:r>
              <a:rPr lang="zh-TW" altLang="en-US" sz="2600" b="1" dirty="0">
                <a:solidFill>
                  <a:schemeClr val="bg1"/>
                </a:solidFill>
              </a:rPr>
              <a:t>同學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3870145" y="5550540"/>
            <a:ext cx="45970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600" dirty="0"/>
              <a:t>入學後三年內共修</a:t>
            </a:r>
            <a:r>
              <a:rPr lang="en-US" altLang="zh-TW" sz="2600" dirty="0"/>
              <a:t>91</a:t>
            </a:r>
            <a:r>
              <a:rPr lang="zh-TW" altLang="en-US" sz="2600" dirty="0"/>
              <a:t>學分畢業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ADC22D-6F66-9841-8C69-EA8757D7E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950" y="4073243"/>
            <a:ext cx="1026161" cy="86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90944-E302-4298-A60A-9C1BE7CC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2</a:t>
            </a:fld>
            <a:endParaRPr lang="zh-HK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BCBCCA-4088-49AD-A124-1EF39B102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12412"/>
              </p:ext>
            </p:extLst>
          </p:nvPr>
        </p:nvGraphicFramePr>
        <p:xfrm>
          <a:off x="428869" y="1"/>
          <a:ext cx="6634660" cy="643725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84956">
                  <a:extLst>
                    <a:ext uri="{9D8B030D-6E8A-4147-A177-3AD203B41FA5}">
                      <a16:colId xmlns:a16="http://schemas.microsoft.com/office/drawing/2014/main" val="3535199014"/>
                    </a:ext>
                  </a:extLst>
                </a:gridCol>
                <a:gridCol w="663624">
                  <a:extLst>
                    <a:ext uri="{9D8B030D-6E8A-4147-A177-3AD203B41FA5}">
                      <a16:colId xmlns:a16="http://schemas.microsoft.com/office/drawing/2014/main" val="1144644324"/>
                    </a:ext>
                  </a:extLst>
                </a:gridCol>
                <a:gridCol w="4385447">
                  <a:extLst>
                    <a:ext uri="{9D8B030D-6E8A-4147-A177-3AD203B41FA5}">
                      <a16:colId xmlns:a16="http://schemas.microsoft.com/office/drawing/2014/main" val="3486598471"/>
                    </a:ext>
                  </a:extLst>
                </a:gridCol>
                <a:gridCol w="900633">
                  <a:extLst>
                    <a:ext uri="{9D8B030D-6E8A-4147-A177-3AD203B41FA5}">
                      <a16:colId xmlns:a16="http://schemas.microsoft.com/office/drawing/2014/main" val="3299796304"/>
                    </a:ext>
                  </a:extLst>
                </a:gridCol>
              </a:tblGrid>
              <a:tr h="29260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5510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Compulsory Courses: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7583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Language Requirements:  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2984"/>
                  </a:ext>
                </a:extLst>
              </a:tr>
              <a:tr h="477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38405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211-2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English Writing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1863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1627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205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Sociological Theory I 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998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207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Sociological Theory II 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9836"/>
                  </a:ext>
                </a:extLst>
              </a:tr>
              <a:tr h="954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221B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Research Methods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2117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Departmental Elective Courses* (Choose 9 credits)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1806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06112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206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3205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27230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257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67998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46422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03975"/>
                  </a:ext>
                </a:extLst>
              </a:tr>
              <a:tr h="292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Conceptualising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Arts and Culture in Modernity</a:t>
                      </a: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471541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Free Elective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091"/>
                  </a:ext>
                </a:extLst>
              </a:tr>
              <a:tr h="292601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Minimum Credits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8925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127AD78A-F96B-4DB3-BA02-450EB281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98" y="6476560"/>
            <a:ext cx="48148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2666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4394</TotalTime>
  <Words>184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598</cp:revision>
  <cp:lastPrinted>2021-04-08T10:58:27Z</cp:lastPrinted>
  <dcterms:created xsi:type="dcterms:W3CDTF">2016-10-28T05:26:25Z</dcterms:created>
  <dcterms:modified xsi:type="dcterms:W3CDTF">2023-06-02T08:15:27Z</dcterms:modified>
</cp:coreProperties>
</file>